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361488" cy="10440988"/>
  <p:notesSz cx="6858000" cy="9144000"/>
  <p:defaultTextStyle>
    <a:defPPr>
      <a:defRPr lang="zh-CN"/>
    </a:defPPr>
    <a:lvl1pPr marL="0" algn="l" defTabSz="1287888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1pPr>
    <a:lvl2pPr marL="643945" algn="l" defTabSz="1287888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2pPr>
    <a:lvl3pPr marL="1287888" algn="l" defTabSz="1287888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3pPr>
    <a:lvl4pPr marL="1931833" algn="l" defTabSz="1287888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4pPr>
    <a:lvl5pPr marL="2575777" algn="l" defTabSz="1287888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5pPr>
    <a:lvl6pPr marL="3219721" algn="l" defTabSz="1287888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6pPr>
    <a:lvl7pPr marL="3863665" algn="l" defTabSz="1287888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7pPr>
    <a:lvl8pPr marL="4507611" algn="l" defTabSz="1287888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8pPr>
    <a:lvl9pPr marL="5151554" algn="l" defTabSz="1287888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578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2952" y="-77"/>
      </p:cViewPr>
      <p:guideLst>
        <p:guide orient="horz" pos="3289"/>
        <p:guide pos="294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02113" y="3243477"/>
            <a:ext cx="7957265" cy="2238046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404223" y="5916562"/>
            <a:ext cx="6553042" cy="266825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3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78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318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757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19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63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076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515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2020/3/2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2020/3/2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787080" y="418125"/>
            <a:ext cx="2106335" cy="890867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68076" y="418125"/>
            <a:ext cx="6162980" cy="890867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2020/3/2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\\files\SM-格之格数码\MD-SM-市场部-Share\格之格公司各品牌产品图片库\详情页\标准版\标准版通用详情\标准版通用硒鼓详情页\新版\有产品参数\参数背景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190" y="-1"/>
            <a:ext cx="9226438" cy="104576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39493" y="6709305"/>
            <a:ext cx="7957265" cy="207369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39493" y="4425340"/>
            <a:ext cx="7957265" cy="2283966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3945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28788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3183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57577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219721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86366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507611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515155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2020/3/2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68074" y="2436231"/>
            <a:ext cx="4134658" cy="6890571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8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58757" y="2436231"/>
            <a:ext cx="4134658" cy="6890571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8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2020/3/2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68075" y="2337139"/>
            <a:ext cx="4136283" cy="97400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3945" indent="0">
              <a:buNone/>
              <a:defRPr sz="2800" b="1"/>
            </a:lvl2pPr>
            <a:lvl3pPr marL="1287888" indent="0">
              <a:buNone/>
              <a:defRPr sz="2600" b="1"/>
            </a:lvl3pPr>
            <a:lvl4pPr marL="1931833" indent="0">
              <a:buNone/>
              <a:defRPr sz="2200" b="1"/>
            </a:lvl4pPr>
            <a:lvl5pPr marL="2575777" indent="0">
              <a:buNone/>
              <a:defRPr sz="2200" b="1"/>
            </a:lvl5pPr>
            <a:lvl6pPr marL="3219721" indent="0">
              <a:buNone/>
              <a:defRPr sz="2200" b="1"/>
            </a:lvl6pPr>
            <a:lvl7pPr marL="3863665" indent="0">
              <a:buNone/>
              <a:defRPr sz="2200" b="1"/>
            </a:lvl7pPr>
            <a:lvl8pPr marL="4507611" indent="0">
              <a:buNone/>
              <a:defRPr sz="2200" b="1"/>
            </a:lvl8pPr>
            <a:lvl9pPr marL="5151554" indent="0">
              <a:buNone/>
              <a:defRPr sz="2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8075" y="3311146"/>
            <a:ext cx="4136283" cy="601565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755508" y="2337139"/>
            <a:ext cx="4137908" cy="97400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3945" indent="0">
              <a:buNone/>
              <a:defRPr sz="2800" b="1"/>
            </a:lvl2pPr>
            <a:lvl3pPr marL="1287888" indent="0">
              <a:buNone/>
              <a:defRPr sz="2600" b="1"/>
            </a:lvl3pPr>
            <a:lvl4pPr marL="1931833" indent="0">
              <a:buNone/>
              <a:defRPr sz="2200" b="1"/>
            </a:lvl4pPr>
            <a:lvl5pPr marL="2575777" indent="0">
              <a:buNone/>
              <a:defRPr sz="2200" b="1"/>
            </a:lvl5pPr>
            <a:lvl6pPr marL="3219721" indent="0">
              <a:buNone/>
              <a:defRPr sz="2200" b="1"/>
            </a:lvl6pPr>
            <a:lvl7pPr marL="3863665" indent="0">
              <a:buNone/>
              <a:defRPr sz="2200" b="1"/>
            </a:lvl7pPr>
            <a:lvl8pPr marL="4507611" indent="0">
              <a:buNone/>
              <a:defRPr sz="2200" b="1"/>
            </a:lvl8pPr>
            <a:lvl9pPr marL="5151554" indent="0">
              <a:buNone/>
              <a:defRPr sz="2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755508" y="3311146"/>
            <a:ext cx="4137908" cy="601565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2020/3/2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2020/3/2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2020/3/2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8078" y="415705"/>
            <a:ext cx="3079864" cy="1769167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660083" y="415709"/>
            <a:ext cx="5233332" cy="8911093"/>
          </a:xfrm>
        </p:spPr>
        <p:txBody>
          <a:bodyPr/>
          <a:lstStyle>
            <a:lvl1pPr>
              <a:defRPr sz="4500"/>
            </a:lvl1pPr>
            <a:lvl2pPr>
              <a:defRPr sz="40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68078" y="2184878"/>
            <a:ext cx="3079864" cy="7141927"/>
          </a:xfrm>
        </p:spPr>
        <p:txBody>
          <a:bodyPr/>
          <a:lstStyle>
            <a:lvl1pPr marL="0" indent="0">
              <a:buNone/>
              <a:defRPr sz="1900"/>
            </a:lvl1pPr>
            <a:lvl2pPr marL="643945" indent="0">
              <a:buNone/>
              <a:defRPr sz="1700"/>
            </a:lvl2pPr>
            <a:lvl3pPr marL="1287888" indent="0">
              <a:buNone/>
              <a:defRPr sz="1400"/>
            </a:lvl3pPr>
            <a:lvl4pPr marL="1931833" indent="0">
              <a:buNone/>
              <a:defRPr sz="1200"/>
            </a:lvl4pPr>
            <a:lvl5pPr marL="2575777" indent="0">
              <a:buNone/>
              <a:defRPr sz="1200"/>
            </a:lvl5pPr>
            <a:lvl6pPr marL="3219721" indent="0">
              <a:buNone/>
              <a:defRPr sz="1200"/>
            </a:lvl6pPr>
            <a:lvl7pPr marL="3863665" indent="0">
              <a:buNone/>
              <a:defRPr sz="1200"/>
            </a:lvl7pPr>
            <a:lvl8pPr marL="4507611" indent="0">
              <a:buNone/>
              <a:defRPr sz="1200"/>
            </a:lvl8pPr>
            <a:lvl9pPr marL="5151554" indent="0">
              <a:buNone/>
              <a:defRPr sz="12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2020/3/2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834918" y="7308696"/>
            <a:ext cx="5616893" cy="862831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834918" y="932922"/>
            <a:ext cx="5616893" cy="6264593"/>
          </a:xfrm>
        </p:spPr>
        <p:txBody>
          <a:bodyPr/>
          <a:lstStyle>
            <a:lvl1pPr marL="0" indent="0">
              <a:buNone/>
              <a:defRPr sz="4500"/>
            </a:lvl1pPr>
            <a:lvl2pPr marL="643945" indent="0">
              <a:buNone/>
              <a:defRPr sz="4000"/>
            </a:lvl2pPr>
            <a:lvl3pPr marL="1287888" indent="0">
              <a:buNone/>
              <a:defRPr sz="3400"/>
            </a:lvl3pPr>
            <a:lvl4pPr marL="1931833" indent="0">
              <a:buNone/>
              <a:defRPr sz="2800"/>
            </a:lvl4pPr>
            <a:lvl5pPr marL="2575777" indent="0">
              <a:buNone/>
              <a:defRPr sz="2800"/>
            </a:lvl5pPr>
            <a:lvl6pPr marL="3219721" indent="0">
              <a:buNone/>
              <a:defRPr sz="2800"/>
            </a:lvl6pPr>
            <a:lvl7pPr marL="3863665" indent="0">
              <a:buNone/>
              <a:defRPr sz="2800"/>
            </a:lvl7pPr>
            <a:lvl8pPr marL="4507611" indent="0">
              <a:buNone/>
              <a:defRPr sz="2800"/>
            </a:lvl8pPr>
            <a:lvl9pPr marL="5151554" indent="0">
              <a:buNone/>
              <a:defRPr sz="28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834918" y="8171527"/>
            <a:ext cx="5616893" cy="1225367"/>
          </a:xfrm>
        </p:spPr>
        <p:txBody>
          <a:bodyPr/>
          <a:lstStyle>
            <a:lvl1pPr marL="0" indent="0">
              <a:buNone/>
              <a:defRPr sz="1900"/>
            </a:lvl1pPr>
            <a:lvl2pPr marL="643945" indent="0">
              <a:buNone/>
              <a:defRPr sz="1700"/>
            </a:lvl2pPr>
            <a:lvl3pPr marL="1287888" indent="0">
              <a:buNone/>
              <a:defRPr sz="1400"/>
            </a:lvl3pPr>
            <a:lvl4pPr marL="1931833" indent="0">
              <a:buNone/>
              <a:defRPr sz="1200"/>
            </a:lvl4pPr>
            <a:lvl5pPr marL="2575777" indent="0">
              <a:buNone/>
              <a:defRPr sz="1200"/>
            </a:lvl5pPr>
            <a:lvl6pPr marL="3219721" indent="0">
              <a:buNone/>
              <a:defRPr sz="1200"/>
            </a:lvl6pPr>
            <a:lvl7pPr marL="3863665" indent="0">
              <a:buNone/>
              <a:defRPr sz="1200"/>
            </a:lvl7pPr>
            <a:lvl8pPr marL="4507611" indent="0">
              <a:buNone/>
              <a:defRPr sz="1200"/>
            </a:lvl8pPr>
            <a:lvl9pPr marL="5151554" indent="0">
              <a:buNone/>
              <a:defRPr sz="12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2020/3/2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68076" y="418124"/>
            <a:ext cx="8425339" cy="1740165"/>
          </a:xfrm>
          <a:prstGeom prst="rect">
            <a:avLst/>
          </a:prstGeom>
        </p:spPr>
        <p:txBody>
          <a:bodyPr vert="horz" lIns="128788" tIns="64394" rIns="128788" bIns="64394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68076" y="2436231"/>
            <a:ext cx="8425339" cy="6890571"/>
          </a:xfrm>
          <a:prstGeom prst="rect">
            <a:avLst/>
          </a:prstGeom>
        </p:spPr>
        <p:txBody>
          <a:bodyPr vert="horz" lIns="128788" tIns="64394" rIns="128788" bIns="64394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68076" y="9677252"/>
            <a:ext cx="2184347" cy="555887"/>
          </a:xfrm>
          <a:prstGeom prst="rect">
            <a:avLst/>
          </a:prstGeom>
        </p:spPr>
        <p:txBody>
          <a:bodyPr vert="horz" lIns="128788" tIns="64394" rIns="128788" bIns="64394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2020/3/2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98511" y="9677252"/>
            <a:ext cx="2964471" cy="555887"/>
          </a:xfrm>
          <a:prstGeom prst="rect">
            <a:avLst/>
          </a:prstGeom>
        </p:spPr>
        <p:txBody>
          <a:bodyPr vert="horz" lIns="128788" tIns="64394" rIns="128788" bIns="64394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709067" y="9677252"/>
            <a:ext cx="2184347" cy="555887"/>
          </a:xfrm>
          <a:prstGeom prst="rect">
            <a:avLst/>
          </a:prstGeom>
        </p:spPr>
        <p:txBody>
          <a:bodyPr vert="horz" lIns="128788" tIns="64394" rIns="128788" bIns="64394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7888" rtl="0" eaLnBrk="1" latinLnBrk="0" hangingPunct="1">
        <a:spcBef>
          <a:spcPct val="0"/>
        </a:spcBef>
        <a:buNone/>
        <a:defRPr sz="6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2958" indent="-482958" algn="l" defTabSz="1287888" rtl="0" eaLnBrk="1" latinLnBrk="0" hangingPunct="1">
        <a:spcBef>
          <a:spcPct val="20000"/>
        </a:spcBef>
        <a:buFont typeface="Arial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6409" indent="-402465" algn="l" defTabSz="1287888" rtl="0" eaLnBrk="1" latinLnBrk="0" hangingPunct="1">
        <a:spcBef>
          <a:spcPct val="20000"/>
        </a:spcBef>
        <a:buFont typeface="Arial" pitchFamily="34" charset="0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1609860" indent="-321972" algn="l" defTabSz="1287888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53805" indent="-321972" algn="l" defTabSz="1287888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97750" indent="-321972" algn="l" defTabSz="1287888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41693" indent="-321972" algn="l" defTabSz="1287888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85638" indent="-321972" algn="l" defTabSz="1287888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29583" indent="-321972" algn="l" defTabSz="1287888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73527" indent="-321972" algn="l" defTabSz="1287888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87888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3945" algn="l" defTabSz="1287888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287888" algn="l" defTabSz="1287888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31833" algn="l" defTabSz="1287888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575777" algn="l" defTabSz="1287888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19721" algn="l" defTabSz="1287888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863665" algn="l" defTabSz="1287888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07611" algn="l" defTabSz="1287888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151554" algn="l" defTabSz="1287888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21441" y="2545217"/>
            <a:ext cx="1296144" cy="443029"/>
          </a:xfrm>
          <a:prstGeom prst="rect">
            <a:avLst/>
          </a:prstGeom>
          <a:noFill/>
        </p:spPr>
        <p:txBody>
          <a:bodyPr wrap="square" lIns="88224" tIns="44112" rIns="88224" bIns="44112" rtlCol="0">
            <a:spAutoFit/>
          </a:bodyPr>
          <a:lstStyle/>
          <a:p>
            <a:r>
              <a:rPr lang="zh-CN" altLang="en-US" sz="2300" dirty="0">
                <a:latin typeface="思源黑体 CN Normal" pitchFamily="34" charset="-122"/>
                <a:ea typeface="思源黑体 CN Normal" pitchFamily="34" charset="-122"/>
              </a:rPr>
              <a:t>硒鼓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993364" y="2545217"/>
            <a:ext cx="1296144" cy="443029"/>
          </a:xfrm>
          <a:prstGeom prst="rect">
            <a:avLst/>
          </a:prstGeom>
          <a:noFill/>
        </p:spPr>
        <p:txBody>
          <a:bodyPr wrap="square" lIns="88224" tIns="44112" rIns="88224" bIns="44112" rtlCol="0">
            <a:spAutoFit/>
          </a:bodyPr>
          <a:lstStyle/>
          <a:p>
            <a:r>
              <a:rPr lang="en-US" altLang="zh-CN" sz="2300" dirty="0">
                <a:latin typeface="思源黑体 CN Normal" pitchFamily="34" charset="-122"/>
                <a:ea typeface="思源黑体 CN Normal" pitchFamily="34" charset="-122"/>
              </a:rPr>
              <a:t>HP</a:t>
            </a:r>
            <a:endParaRPr lang="zh-CN" altLang="en-US" sz="2300" dirty="0">
              <a:latin typeface="思源黑体 CN Normal" pitchFamily="34" charset="-122"/>
              <a:ea typeface="思源黑体 CN Normal" pitchFamily="34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36328" y="3708326"/>
            <a:ext cx="3668826" cy="443029"/>
          </a:xfrm>
          <a:prstGeom prst="rect">
            <a:avLst/>
          </a:prstGeom>
          <a:noFill/>
        </p:spPr>
        <p:txBody>
          <a:bodyPr wrap="square" lIns="88224" tIns="44112" rIns="88224" bIns="44112" rtlCol="0">
            <a:spAutoFit/>
          </a:bodyPr>
          <a:lstStyle/>
          <a:p>
            <a:r>
              <a:rPr lang="en-US" altLang="zh-CN" sz="2300" dirty="0">
                <a:latin typeface="思源黑体 CN Normal" pitchFamily="34" charset="-122"/>
                <a:ea typeface="思源黑体 CN Normal" pitchFamily="34" charset="-122"/>
              </a:rPr>
              <a:t>NT - C0388A</a:t>
            </a:r>
            <a:endParaRPr lang="zh-CN" altLang="en-US" sz="2300" dirty="0">
              <a:latin typeface="思源黑体 CN Normal" pitchFamily="34" charset="-122"/>
              <a:ea typeface="思源黑体 CN Normal" pitchFamily="34" charset="-12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39910" y="5080773"/>
            <a:ext cx="1004530" cy="1504858"/>
          </a:xfrm>
          <a:prstGeom prst="rect">
            <a:avLst/>
          </a:prstGeom>
          <a:noFill/>
        </p:spPr>
        <p:txBody>
          <a:bodyPr wrap="square" lIns="88224" tIns="44112" rIns="88224" bIns="44112" rtlCol="0">
            <a:spAutoFit/>
          </a:bodyPr>
          <a:lstStyle/>
          <a:p>
            <a:r>
              <a:rPr lang="zh-CN" altLang="en-US" sz="2300" dirty="0">
                <a:latin typeface="思源黑体 CN Normal" pitchFamily="34" charset="-122"/>
                <a:ea typeface="思源黑体 CN Normal" pitchFamily="34" charset="-122"/>
              </a:rPr>
              <a:t>黑色</a:t>
            </a:r>
            <a:endParaRPr lang="en-US" altLang="zh-CN" sz="2300" dirty="0">
              <a:latin typeface="思源黑体 CN Normal" pitchFamily="34" charset="-122"/>
              <a:ea typeface="思源黑体 CN Normal" pitchFamily="34" charset="-122"/>
            </a:endParaRPr>
          </a:p>
          <a:p>
            <a:r>
              <a:rPr lang="zh-CN" altLang="en-US" sz="2300" dirty="0">
                <a:latin typeface="思源黑体 CN Normal" pitchFamily="34" charset="-122"/>
                <a:ea typeface="思源黑体 CN Normal" pitchFamily="34" charset="-122"/>
              </a:rPr>
              <a:t>蓝色</a:t>
            </a:r>
            <a:endParaRPr lang="en-US" altLang="zh-CN" sz="2300" dirty="0">
              <a:latin typeface="思源黑体 CN Normal" pitchFamily="34" charset="-122"/>
              <a:ea typeface="思源黑体 CN Normal" pitchFamily="34" charset="-122"/>
            </a:endParaRPr>
          </a:p>
          <a:p>
            <a:r>
              <a:rPr lang="zh-CN" altLang="en-US" sz="2300" dirty="0">
                <a:latin typeface="思源黑体 CN Normal" pitchFamily="34" charset="-122"/>
                <a:ea typeface="思源黑体 CN Normal" pitchFamily="34" charset="-122"/>
              </a:rPr>
              <a:t>黄色</a:t>
            </a:r>
            <a:endParaRPr lang="en-US" altLang="zh-CN" sz="2300" dirty="0">
              <a:latin typeface="思源黑体 CN Normal" pitchFamily="34" charset="-122"/>
              <a:ea typeface="思源黑体 CN Normal" pitchFamily="34" charset="-122"/>
            </a:endParaRPr>
          </a:p>
          <a:p>
            <a:r>
              <a:rPr lang="zh-CN" altLang="en-US" sz="2300" dirty="0">
                <a:latin typeface="思源黑体 CN Normal" pitchFamily="34" charset="-122"/>
                <a:ea typeface="思源黑体 CN Normal" pitchFamily="34" charset="-122"/>
              </a:rPr>
              <a:t>红色</a:t>
            </a:r>
            <a:endParaRPr lang="zh-CN" altLang="en-US" sz="2300" dirty="0">
              <a:latin typeface="思源黑体 CN Normal" pitchFamily="34" charset="-122"/>
              <a:ea typeface="思源黑体 CN Normal" pitchFamily="34" charset="-12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73143" y="5084559"/>
            <a:ext cx="1583619" cy="1504858"/>
          </a:xfrm>
          <a:prstGeom prst="rect">
            <a:avLst/>
          </a:prstGeom>
          <a:noFill/>
        </p:spPr>
        <p:txBody>
          <a:bodyPr wrap="square" lIns="88224" tIns="44112" rIns="88224" bIns="44112" rtlCol="0">
            <a:spAutoFit/>
          </a:bodyPr>
          <a:lstStyle/>
          <a:p>
            <a:r>
              <a:rPr lang="en-US" altLang="zh-CN" sz="2300" dirty="0">
                <a:latin typeface="思源黑体 CN Normal" pitchFamily="34" charset="-122"/>
                <a:ea typeface="思源黑体 CN Normal" pitchFamily="34" charset="-122"/>
              </a:rPr>
              <a:t>1500</a:t>
            </a:r>
            <a:r>
              <a:rPr lang="zh-CN" altLang="en-US" sz="2300" dirty="0">
                <a:latin typeface="思源黑体 CN Normal" pitchFamily="34" charset="-122"/>
                <a:ea typeface="思源黑体 CN Normal" pitchFamily="34" charset="-122"/>
              </a:rPr>
              <a:t>页</a:t>
            </a:r>
            <a:endParaRPr lang="en-US" altLang="zh-CN" sz="2300" dirty="0">
              <a:latin typeface="思源黑体 CN Normal" pitchFamily="34" charset="-122"/>
              <a:ea typeface="思源黑体 CN Normal" pitchFamily="34" charset="-122"/>
            </a:endParaRPr>
          </a:p>
          <a:p>
            <a:r>
              <a:rPr lang="en-US" altLang="zh-CN" sz="2300" dirty="0">
                <a:latin typeface="思源黑体 CN Normal" pitchFamily="34" charset="-122"/>
                <a:ea typeface="思源黑体 CN Normal" pitchFamily="34" charset="-122"/>
              </a:rPr>
              <a:t>1300</a:t>
            </a:r>
            <a:r>
              <a:rPr lang="zh-CN" altLang="en-US" sz="2300" dirty="0">
                <a:latin typeface="思源黑体 CN Normal" pitchFamily="34" charset="-122"/>
                <a:ea typeface="思源黑体 CN Normal" pitchFamily="34" charset="-122"/>
              </a:rPr>
              <a:t>页</a:t>
            </a:r>
            <a:endParaRPr lang="en-US" altLang="zh-CN" sz="2300" dirty="0">
              <a:latin typeface="思源黑体 CN Normal" pitchFamily="34" charset="-122"/>
              <a:ea typeface="思源黑体 CN Normal" pitchFamily="34" charset="-122"/>
            </a:endParaRPr>
          </a:p>
          <a:p>
            <a:r>
              <a:rPr lang="en-US" altLang="zh-CN" sz="2300" dirty="0">
                <a:latin typeface="思源黑体 CN Normal" pitchFamily="34" charset="-122"/>
                <a:ea typeface="思源黑体 CN Normal" pitchFamily="34" charset="-122"/>
              </a:rPr>
              <a:t>1300</a:t>
            </a:r>
            <a:r>
              <a:rPr lang="zh-CN" altLang="en-US" sz="2300" dirty="0">
                <a:latin typeface="思源黑体 CN Normal" pitchFamily="34" charset="-122"/>
                <a:ea typeface="思源黑体 CN Normal" pitchFamily="34" charset="-122"/>
              </a:rPr>
              <a:t>页</a:t>
            </a:r>
            <a:endParaRPr lang="en-US" altLang="zh-CN" sz="2300" dirty="0">
              <a:latin typeface="思源黑体 CN Normal" pitchFamily="34" charset="-122"/>
              <a:ea typeface="思源黑体 CN Normal" pitchFamily="34" charset="-122"/>
            </a:endParaRPr>
          </a:p>
          <a:p>
            <a:r>
              <a:rPr lang="en-US" altLang="zh-CN" sz="2300" dirty="0">
                <a:latin typeface="思源黑体 CN Normal" pitchFamily="34" charset="-122"/>
                <a:ea typeface="思源黑体 CN Normal" pitchFamily="34" charset="-122"/>
              </a:rPr>
              <a:t>1300</a:t>
            </a:r>
            <a:r>
              <a:rPr lang="zh-CN" altLang="en-US" sz="2300" dirty="0">
                <a:latin typeface="思源黑体 CN Normal" pitchFamily="34" charset="-122"/>
                <a:ea typeface="思源黑体 CN Normal" pitchFamily="34" charset="-122"/>
              </a:rPr>
              <a:t>页</a:t>
            </a:r>
            <a:endParaRPr lang="zh-CN" altLang="en-US" sz="2300" dirty="0">
              <a:latin typeface="思源黑体 CN Normal" pitchFamily="34" charset="-122"/>
              <a:ea typeface="思源黑体 CN Normal" pitchFamily="34" charset="-122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01519" y="7328230"/>
            <a:ext cx="7451633" cy="2212744"/>
          </a:xfrm>
          <a:prstGeom prst="rect">
            <a:avLst/>
          </a:prstGeom>
          <a:noFill/>
        </p:spPr>
        <p:txBody>
          <a:bodyPr wrap="square" lIns="88224" tIns="44112" rIns="88224" bIns="44112" rtlCol="0">
            <a:spAutoFit/>
          </a:bodyPr>
          <a:lstStyle/>
          <a:p>
            <a:r>
              <a:rPr lang="en-US" altLang="zh-CN" sz="2300" dirty="0">
                <a:latin typeface="思源黑体 CN Normal" pitchFamily="34" charset="-122"/>
                <a:ea typeface="思源黑体 CN Normal" pitchFamily="34" charset="-122"/>
              </a:rPr>
              <a:t>HP </a:t>
            </a:r>
            <a:r>
              <a:rPr lang="en-US" altLang="zh-CN" sz="2300" dirty="0">
                <a:latin typeface="思源黑体 CN Normal" pitchFamily="34" charset="-122"/>
                <a:ea typeface="思源黑体 CN Normal" pitchFamily="34" charset="-122"/>
              </a:rPr>
              <a:t> </a:t>
            </a:r>
            <a:r>
              <a:rPr lang="en-US" altLang="zh-CN" sz="2300" dirty="0" err="1">
                <a:latin typeface="思源黑体 CN Normal" pitchFamily="34" charset="-122"/>
                <a:ea typeface="思源黑体 CN Normal" pitchFamily="34" charset="-122"/>
              </a:rPr>
              <a:t>Laserjet</a:t>
            </a:r>
            <a:r>
              <a:rPr lang="en-US" altLang="zh-CN" sz="2300" dirty="0">
                <a:latin typeface="思源黑体 CN Normal" pitchFamily="34" charset="-122"/>
                <a:ea typeface="思源黑体 CN Normal" pitchFamily="34" charset="-122"/>
              </a:rPr>
              <a:t> P1007/P1008/1106/1108/M126a/M126nw/M128f/</a:t>
            </a:r>
          </a:p>
          <a:p>
            <a:r>
              <a:rPr lang="en-US" altLang="zh-CN" sz="2300" dirty="0">
                <a:latin typeface="思源黑体 CN Normal" pitchFamily="34" charset="-122"/>
                <a:ea typeface="思源黑体 CN Normal" pitchFamily="34" charset="-122"/>
              </a:rPr>
              <a:t>M128fp/M128fw/M226dn/M226dw/M202n/M202dw/M1219nf/M1216nfh/M1213nf/M1136/M1218nfs/</a:t>
            </a:r>
          </a:p>
          <a:p>
            <a:r>
              <a:rPr lang="en-US" altLang="zh-CN" sz="2300" dirty="0">
                <a:latin typeface="思源黑体 CN Normal" pitchFamily="34" charset="-122"/>
                <a:ea typeface="思源黑体 CN Normal" pitchFamily="34" charset="-122"/>
              </a:rPr>
              <a:t>M1139</a:t>
            </a:r>
            <a:endParaRPr lang="en-US" altLang="zh-CN" sz="2300" dirty="0">
              <a:latin typeface="思源黑体 CN Normal" pitchFamily="34" charset="-122"/>
              <a:ea typeface="思源黑体 CN Normal" pitchFamily="34" charset="-122"/>
            </a:endParaRPr>
          </a:p>
          <a:p>
            <a:endParaRPr lang="en-US" altLang="zh-CN" sz="2300" dirty="0">
              <a:latin typeface="思源黑体 CN Normal" pitchFamily="34" charset="-122"/>
              <a:ea typeface="思源黑体 CN Normal" pitchFamily="34" charset="-122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30461" y="2545217"/>
            <a:ext cx="1296144" cy="443029"/>
          </a:xfrm>
          <a:prstGeom prst="rect">
            <a:avLst/>
          </a:prstGeom>
          <a:noFill/>
        </p:spPr>
        <p:txBody>
          <a:bodyPr wrap="square" lIns="88224" tIns="44112" rIns="88224" bIns="44112" rtlCol="0">
            <a:spAutoFit/>
          </a:bodyPr>
          <a:lstStyle/>
          <a:p>
            <a:r>
              <a:rPr lang="zh-CN" altLang="en-US" sz="2300" dirty="0">
                <a:latin typeface="思源黑体 CN Normal" pitchFamily="34" charset="-122"/>
                <a:ea typeface="思源黑体 CN Normal" pitchFamily="34" charset="-122"/>
              </a:rPr>
              <a:t>格之格</a:t>
            </a:r>
            <a:endParaRPr lang="zh-CN" altLang="en-US" sz="2300" dirty="0">
              <a:latin typeface="思源黑体 CN Normal" pitchFamily="34" charset="-122"/>
              <a:ea typeface="思源黑体 CN Normal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68513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28</Words>
  <Application>Microsoft Office PowerPoint</Application>
  <PresentationFormat>自定义</PresentationFormat>
  <Paragraphs>15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xiaoqin.cai(MD/SM)</dc:creator>
  <cp:lastModifiedBy>xiaoqin.cai(MD/SM)</cp:lastModifiedBy>
  <cp:revision>11</cp:revision>
  <dcterms:created xsi:type="dcterms:W3CDTF">2018-12-20T02:44:31Z</dcterms:created>
  <dcterms:modified xsi:type="dcterms:W3CDTF">2020-03-02T06:30:09Z</dcterms:modified>
</cp:coreProperties>
</file>